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0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81" r:id="rId15"/>
    <p:sldId id="275" r:id="rId16"/>
    <p:sldId id="277" r:id="rId17"/>
    <p:sldId id="271" r:id="rId18"/>
    <p:sldId id="276" r:id="rId19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4C174-8629-40FE-ABF9-92F5F9F93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73" y="880843"/>
            <a:ext cx="11942618" cy="5230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FCBFD5-A49B-4B34-A325-892720E6CA3D}"/>
              </a:ext>
            </a:extLst>
          </p:cNvPr>
          <p:cNvSpPr txBox="1"/>
          <p:nvPr/>
        </p:nvSpPr>
        <p:spPr>
          <a:xfrm>
            <a:off x="511729" y="5588058"/>
            <a:ext cx="2214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Kanban Board</a:t>
            </a:r>
          </a:p>
        </p:txBody>
      </p:sp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- As an administrator, I want to be able to track my employees/student's attendance.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966555"/>
            <a:ext cx="11123802" cy="5769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15166"/>
            <a:ext cx="11199304" cy="5812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F4FD475D-F476-4D26-A88D-091D99B7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20460"/>
            <a:ext cx="11174136" cy="5841067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2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3668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1. 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Injection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 (SSL)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Content Security Policy(Cross-Site-Scripting)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DNSSEC Signing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SHA-2 512 bit(32byte) 128 Char Encryption 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Defense In-Depth Strategies (Limit Access)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02019" y="2023116"/>
            <a:ext cx="4452278" cy="24649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Personnel Management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Employee Status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Time Worked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status and in/out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  <a:endParaRPr lang="en-US" sz="3200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Apache </a:t>
            </a:r>
            <a:r>
              <a:rPr lang="en-US" sz="3200" dirty="0" err="1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Netbeans</a:t>
            </a: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264</Words>
  <Application>Microsoft Office PowerPoint</Application>
  <PresentationFormat>Widescreen</PresentationFormat>
  <Paragraphs>60</Paragraphs>
  <Slides>18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User Sequence Diagram</vt:lpstr>
      <vt:lpstr>Admin Sequence Diagram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25</cp:revision>
  <dcterms:created xsi:type="dcterms:W3CDTF">2021-03-03T13:58:43Z</dcterms:created>
  <dcterms:modified xsi:type="dcterms:W3CDTF">2021-04-22T11:16:06Z</dcterms:modified>
</cp:coreProperties>
</file>